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B9B4FD-59CF-4DD2-A187-956CFD15D5B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3/29/2017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Students entering math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Shepherd Middle School</a:t>
            </a:r>
          </a:p>
          <a:p>
            <a:r>
              <a:rPr lang="en-US" dirty="0" smtClean="0"/>
              <a:t>Summer Packet Math 1 Answer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14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1" t="-129" r="-1915" b="129"/>
          <a:stretch/>
        </p:blipFill>
        <p:spPr>
          <a:xfrm rot="5400000">
            <a:off x="722313" y="-722313"/>
            <a:ext cx="6858000" cy="830421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4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" t="11688" r="-259" b="5728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558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6" t="4045" r="1296" b="13372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2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8" b="870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80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9" t="-389" r="6117" b="389"/>
          <a:stretch/>
        </p:blipFill>
        <p:spPr>
          <a:xfrm rot="5400000">
            <a:off x="722313" y="-722313"/>
            <a:ext cx="6858000" cy="83042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5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8" r="8708"/>
          <a:stretch>
            <a:fillRect/>
          </a:stretch>
        </p:blipFill>
        <p:spPr>
          <a:xfrm rot="5400000">
            <a:off x="722313" y="-722313"/>
            <a:ext cx="6858000" cy="83042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75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4" t="-907" r="-3728" b="907"/>
          <a:stretch/>
        </p:blipFill>
        <p:spPr>
          <a:xfrm rot="5400000">
            <a:off x="722313" y="-722313"/>
            <a:ext cx="6858000" cy="83042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776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68" t="-1313" r="2304"/>
          <a:stretch/>
        </p:blipFill>
        <p:spPr>
          <a:xfrm rot="5400000">
            <a:off x="650441" y="-715779"/>
            <a:ext cx="7110806" cy="841327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2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</TotalTime>
  <Words>13</Words>
  <Application>Microsoft Office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Wood Type</vt:lpstr>
      <vt:lpstr>Students entering math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 entering math 1</dc:title>
  <dc:creator>Lucas Logan</dc:creator>
  <cp:lastModifiedBy>Lucas Logan</cp:lastModifiedBy>
  <cp:revision>2</cp:revision>
  <dcterms:created xsi:type="dcterms:W3CDTF">2017-03-29T13:37:13Z</dcterms:created>
  <dcterms:modified xsi:type="dcterms:W3CDTF">2017-03-29T13:42:02Z</dcterms:modified>
</cp:coreProperties>
</file>